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287B2F-8AA1-48E5-8827-270483E6A8C4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2858E-8654-4940-B32F-5DE29F90D7E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A2858E-8654-4940-B32F-5DE29F90D7E9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34395F0-732D-4F58-A13C-A11C83A407B6}" type="datetimeFigureOut">
              <a:rPr lang="es-ES" smtClean="0"/>
              <a:pPr/>
              <a:t>22/11/2012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038325-D7C6-4465-856D-C870697C115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negocioficticiowilly@g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31640" y="3140968"/>
            <a:ext cx="8229600" cy="1828800"/>
          </a:xfrm>
        </p:spPr>
        <p:txBody>
          <a:bodyPr>
            <a:normAutofit/>
          </a:bodyPr>
          <a:lstStyle/>
          <a:p>
            <a:r>
              <a:rPr lang="es-ES" sz="8000" dirty="0" smtClean="0"/>
              <a:t>Ana </a:t>
            </a:r>
            <a:r>
              <a:rPr lang="es-ES" sz="8000" dirty="0" err="1" smtClean="0"/>
              <a:t>m.a</a:t>
            </a:r>
            <a:endParaRPr lang="es-ES" sz="8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23528" y="1628800"/>
            <a:ext cx="4608512" cy="792088"/>
          </a:xfrm>
        </p:spPr>
        <p:txBody>
          <a:bodyPr/>
          <a:lstStyle/>
          <a:p>
            <a:r>
              <a:rPr lang="es-ES" dirty="0" smtClean="0"/>
              <a:t>Currículum Vitae</a:t>
            </a:r>
            <a:endParaRPr lang="es-ES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DATOS PERSONALES	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Nombre y apellidos: Ana M.A</a:t>
            </a:r>
          </a:p>
          <a:p>
            <a:r>
              <a:rPr lang="es-ES" dirty="0" smtClean="0"/>
              <a:t>Fecha de nacimiento: 26 de Diciembre de 1995</a:t>
            </a:r>
          </a:p>
          <a:p>
            <a:r>
              <a:rPr lang="es-ES" dirty="0" smtClean="0"/>
              <a:t>Lugar de nacimiento: Madrid</a:t>
            </a:r>
          </a:p>
          <a:p>
            <a:r>
              <a:rPr lang="es-ES" dirty="0" smtClean="0"/>
              <a:t>D.N.I. número: _</a:t>
            </a:r>
          </a:p>
          <a:p>
            <a:r>
              <a:rPr lang="es-ES" dirty="0" smtClean="0"/>
              <a:t>Estado civil: Soltera</a:t>
            </a:r>
          </a:p>
          <a:p>
            <a:r>
              <a:rPr lang="es-ES" dirty="0" smtClean="0"/>
              <a:t>Dirección: _</a:t>
            </a:r>
          </a:p>
          <a:p>
            <a:r>
              <a:rPr lang="es-ES" dirty="0" smtClean="0"/>
              <a:t>Teléfono: _</a:t>
            </a:r>
          </a:p>
          <a:p>
            <a:r>
              <a:rPr lang="es-ES" dirty="0" smtClean="0"/>
              <a:t>Email: </a:t>
            </a:r>
            <a:r>
              <a:rPr lang="es-ES" u="sng" dirty="0" smtClean="0">
                <a:hlinkClick r:id="rId2"/>
              </a:rPr>
              <a:t>negocioficticiowilly@gmail.com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2007-2011 E.S.O cursado en el IES Francisco Ayala </a:t>
            </a:r>
          </a:p>
          <a:p>
            <a:r>
              <a:rPr lang="es-ES" dirty="0" smtClean="0"/>
              <a:t>2011-2013 Bachillerato cursado en el IES Diego Velázquez </a:t>
            </a:r>
          </a:p>
          <a:p>
            <a:pPr marL="651510" indent="-514350"/>
            <a:r>
              <a:rPr lang="es-ES" dirty="0" smtClean="0"/>
              <a:t>2013-2017 Grado en Administración y Dirección de Empresas por la Universidad Complutense de Madrid</a:t>
            </a:r>
          </a:p>
          <a:p>
            <a:r>
              <a:rPr lang="es-ES" dirty="0" smtClean="0"/>
              <a:t>2017-2019 Máster Universitario en Investigación de Dirección de Empresas, Marketing y Contabilidad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OTROS TÍTULOS Y SEMINARIOS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2019 Beca Erasmus cursado en la Universidad de Manchester (Reino Unido).</a:t>
            </a:r>
          </a:p>
          <a:p>
            <a:r>
              <a:rPr lang="es-ES" dirty="0" smtClean="0"/>
              <a:t>2020 Curso de fotografía en CEAC consiguiendo el diploma CEAC de Fotografía Digital Profesional.</a:t>
            </a:r>
          </a:p>
          <a:p>
            <a:endParaRPr lang="es-ES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2017-2019 Tienda de ropa </a:t>
            </a:r>
            <a:r>
              <a:rPr lang="es-ES" i="1" dirty="0" err="1" smtClean="0"/>
              <a:t>Bershka</a:t>
            </a:r>
            <a:endParaRPr lang="es-ES" i="1" dirty="0" smtClean="0"/>
          </a:p>
          <a:p>
            <a:pPr>
              <a:buNone/>
            </a:pPr>
            <a:r>
              <a:rPr lang="es-ES" dirty="0" smtClean="0"/>
              <a:t>	</a:t>
            </a:r>
            <a:r>
              <a:rPr lang="es-ES" u="sng" dirty="0" smtClean="0"/>
              <a:t>Cargo</a:t>
            </a:r>
            <a:r>
              <a:rPr lang="es-ES" dirty="0" smtClean="0"/>
              <a:t>: Dependienta.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u="sng" dirty="0" smtClean="0"/>
              <a:t>Función</a:t>
            </a:r>
            <a:r>
              <a:rPr lang="es-ES" dirty="0" smtClean="0"/>
              <a:t>: Asesorar al cliente.</a:t>
            </a:r>
          </a:p>
          <a:p>
            <a:r>
              <a:rPr lang="es-ES" dirty="0" smtClean="0"/>
              <a:t>2019-2021 Empresa </a:t>
            </a:r>
            <a:r>
              <a:rPr lang="es-ES" i="1" dirty="0" smtClean="0"/>
              <a:t>Inditex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u="sng" dirty="0" smtClean="0"/>
              <a:t>Cargo</a:t>
            </a:r>
            <a:r>
              <a:rPr lang="es-ES" dirty="0" smtClean="0"/>
              <a:t>: Departamento de Contabilidad.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u="sng" dirty="0" smtClean="0"/>
              <a:t>Función</a:t>
            </a:r>
            <a:r>
              <a:rPr lang="es-ES" dirty="0" smtClean="0"/>
              <a:t>: Gestionar la información financiera.</a:t>
            </a:r>
          </a:p>
          <a:p>
            <a:endParaRPr lang="es-ES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EXPERIENCIA PROFESIONAL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2021-2025 Restaurante </a:t>
            </a:r>
            <a:r>
              <a:rPr lang="es-ES" i="1" dirty="0" smtClean="0"/>
              <a:t>Foster’s Hollywood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u="sng" dirty="0" smtClean="0"/>
              <a:t>Cargo</a:t>
            </a:r>
            <a:r>
              <a:rPr lang="es-ES" dirty="0" smtClean="0"/>
              <a:t>: Gerente.</a:t>
            </a:r>
          </a:p>
          <a:p>
            <a:pPr>
              <a:buNone/>
            </a:pPr>
            <a:r>
              <a:rPr lang="es-ES" dirty="0" smtClean="0"/>
              <a:t>	</a:t>
            </a:r>
            <a:r>
              <a:rPr lang="es-ES" u="sng" dirty="0" smtClean="0"/>
              <a:t>Función</a:t>
            </a:r>
            <a:r>
              <a:rPr lang="es-ES" dirty="0" smtClean="0"/>
              <a:t>: Gestión y dirección del establecimiento</a:t>
            </a:r>
          </a:p>
          <a:p>
            <a:r>
              <a:rPr lang="es-ES" dirty="0" smtClean="0"/>
              <a:t>2025- Hoy Restaurante </a:t>
            </a:r>
            <a:r>
              <a:rPr lang="es-ES" i="1" dirty="0" smtClean="0"/>
              <a:t>Willy’s</a:t>
            </a:r>
            <a:endParaRPr lang="es-ES" i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Inglés: nivel avanzado. 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Certificate</a:t>
            </a:r>
            <a:r>
              <a:rPr lang="es-ES" dirty="0" smtClean="0"/>
              <a:t>.</a:t>
            </a:r>
          </a:p>
          <a:p>
            <a:r>
              <a:rPr lang="es-ES" dirty="0" smtClean="0"/>
              <a:t>Alemán: nivel alto. Certificado europeo de idiomas y alemán empresarial. (</a:t>
            </a:r>
            <a:r>
              <a:rPr lang="es-ES" dirty="0" err="1" smtClean="0"/>
              <a:t>Telc</a:t>
            </a:r>
            <a:r>
              <a:rPr lang="es-ES" dirty="0" smtClean="0"/>
              <a:t>).</a:t>
            </a:r>
          </a:p>
          <a:p>
            <a:r>
              <a:rPr lang="es-ES" dirty="0" smtClean="0"/>
              <a:t>Francés: nivel intermedio. Escuela Oficial de Idiomas.</a:t>
            </a:r>
          </a:p>
          <a:p>
            <a:endParaRPr lang="es-ES" dirty="0"/>
          </a:p>
        </p:txBody>
      </p:sp>
      <p:pic>
        <p:nvPicPr>
          <p:cNvPr id="4" name="3 Imagen" descr="alemani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077072"/>
            <a:ext cx="2160240" cy="1193817"/>
          </a:xfrm>
          <a:prstGeom prst="rect">
            <a:avLst/>
          </a:prstGeom>
        </p:spPr>
      </p:pic>
      <p:pic>
        <p:nvPicPr>
          <p:cNvPr id="5" name="4 Imagen" descr="franc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4077072"/>
            <a:ext cx="2445770" cy="1224136"/>
          </a:xfrm>
          <a:prstGeom prst="rect">
            <a:avLst/>
          </a:prstGeom>
        </p:spPr>
      </p:pic>
      <p:pic>
        <p:nvPicPr>
          <p:cNvPr id="6" name="5 Imagen" descr="ing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4077072"/>
            <a:ext cx="2445768" cy="1224136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INFÓRMATICA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Nivel avanzado en:</a:t>
            </a:r>
          </a:p>
          <a:p>
            <a:pPr>
              <a:buNone/>
            </a:pPr>
            <a:r>
              <a:rPr lang="es-ES" dirty="0" smtClean="0"/>
              <a:t>	-Excel</a:t>
            </a:r>
          </a:p>
          <a:p>
            <a:pPr>
              <a:buNone/>
            </a:pPr>
            <a:r>
              <a:rPr lang="es-ES" dirty="0" smtClean="0"/>
              <a:t>	-Access</a:t>
            </a:r>
          </a:p>
          <a:p>
            <a:pPr>
              <a:buNone/>
            </a:pPr>
            <a:r>
              <a:rPr lang="es-ES" dirty="0" smtClean="0"/>
              <a:t>	-Microsoft Word</a:t>
            </a:r>
          </a:p>
          <a:p>
            <a:pPr>
              <a:buNone/>
            </a:pPr>
            <a:r>
              <a:rPr lang="es-ES" dirty="0" smtClean="0"/>
              <a:t>	-Microsoft Publisher</a:t>
            </a:r>
          </a:p>
          <a:p>
            <a:pPr>
              <a:buNone/>
            </a:pPr>
            <a:r>
              <a:rPr lang="es-ES" dirty="0" smtClean="0"/>
              <a:t>	-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	-Adobe </a:t>
            </a:r>
            <a:r>
              <a:rPr lang="es-ES" dirty="0" err="1" smtClean="0"/>
              <a:t>Photoshop</a:t>
            </a:r>
            <a:endParaRPr lang="es-ES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Carnet de conducir tipo B y vehículo propio.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értice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é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Vé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395</TotalTime>
  <Words>188</Words>
  <Application>Microsoft Office PowerPoint</Application>
  <PresentationFormat>Presentación en pantalla (4:3)</PresentationFormat>
  <Paragraphs>46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Vértice</vt:lpstr>
      <vt:lpstr>Ana m.a</vt:lpstr>
      <vt:lpstr>DATOS PERSONALES </vt:lpstr>
      <vt:lpstr>FORMACIÓN ACADÉMICA</vt:lpstr>
      <vt:lpstr>OTROS TÍTULOS Y SEMINARIOS</vt:lpstr>
      <vt:lpstr>EXPERIENCIA PROFESIONAL</vt:lpstr>
      <vt:lpstr>EXPERIENCIA PROFESIONAL</vt:lpstr>
      <vt:lpstr>IDIOMAS</vt:lpstr>
      <vt:lpstr>INFÓRMATICA</vt:lpstr>
      <vt:lpstr>OTROS DATOS DE INTERÉS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Currículum Vitae</dc:title>
  <dc:creator>Ana</dc:creator>
  <cp:lastModifiedBy>Ana</cp:lastModifiedBy>
  <cp:revision>46</cp:revision>
  <dcterms:created xsi:type="dcterms:W3CDTF">2012-11-12T19:50:59Z</dcterms:created>
  <dcterms:modified xsi:type="dcterms:W3CDTF">2012-11-22T21:48:11Z</dcterms:modified>
</cp:coreProperties>
</file>